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581870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57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Массовое изменение xlsx файлов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5815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Добро пожаловать! В этой презентации мы рассмотрим, как массово изменять xlsx файлы, используя различные способы и инструменты. Готовы ли вы погрузиться в мир автоматизации и эффективности?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890123"/>
            <a:ext cx="608897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Введение в xlsx файлы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6319599" y="391775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XLSX-это формат файла для хранения данных в табличной форме. Он широко используется в офисном окружении и является стандартом для многих приложений электронных таблиц. Позволяет хранить много информации и легко обрабатывать ее с помощью программ.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156829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Способы массового изменения xlsx файлов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3290292"/>
            <a:ext cx="9306401" cy="1396722"/>
          </a:xfrm>
          <a:prstGeom prst="roundRect">
            <a:avLst>
              <a:gd name="adj" fmla="val 7159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726781" y="352627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Ручная правка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26781" y="4095631"/>
            <a:ext cx="883443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Традиционный способ изменения файла с помощью электронных таблиц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490799" y="4909185"/>
            <a:ext cx="9306401" cy="1752124"/>
          </a:xfrm>
          <a:prstGeom prst="roundRect">
            <a:avLst>
              <a:gd name="adj" fmla="val 5707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726781" y="514516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Скриптование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4726781" y="5714524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Использование сценариев и программирования для автоматизации изменения файлов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133362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Программы и инструменты для массового изменения xlsx файлов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402895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09086" y="4070628"/>
            <a:ext cx="1577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41052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Microsoft Excel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4674632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Популярная программа для ручной обработки электронных таблиц с функциями фильтрации, сортировки и форматирования.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6285" y="402895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578328" y="4070628"/>
            <a:ext cx="19585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79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8148399" y="41052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8148399" y="4674632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Мощный язык программирования с библиотеками для работы с электронными таблицами, такими как Pandas и Openpyxl.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2934"/>
          </a:xfrm>
          <a:prstGeom prst="rect">
            <a:avLst/>
          </a:prstGeom>
          <a:solidFill>
            <a:srgbClr val="272525"/>
          </a:solidFill>
          <a:ln w="13097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329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86527" y="576858"/>
            <a:ext cx="9399746" cy="13111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162"/>
              </a:lnSpc>
              <a:buNone/>
            </a:pPr>
            <a:r>
              <a:rPr lang="en-US" sz="4129" b="1" spc="-124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Примеры использования массового изменения xlsx файлов</a:t>
            </a:r>
            <a:endParaRPr lang="en-US" sz="4129" dirty="0"/>
          </a:p>
        </p:txBody>
      </p:sp>
      <p:sp>
        <p:nvSpPr>
          <p:cNvPr id="6" name="Shape 3"/>
          <p:cNvSpPr/>
          <p:nvPr/>
        </p:nvSpPr>
        <p:spPr>
          <a:xfrm>
            <a:off x="1080135" y="2202537"/>
            <a:ext cx="41910" cy="5453539"/>
          </a:xfrm>
          <a:prstGeom prst="rect">
            <a:avLst/>
          </a:prstGeom>
          <a:solidFill>
            <a:srgbClr val="140099"/>
          </a:solidFill>
          <a:ln/>
        </p:spPr>
      </p:sp>
      <p:sp>
        <p:nvSpPr>
          <p:cNvPr id="7" name="Shape 4"/>
          <p:cNvSpPr/>
          <p:nvPr/>
        </p:nvSpPr>
        <p:spPr>
          <a:xfrm>
            <a:off x="1337072" y="2581394"/>
            <a:ext cx="734139" cy="41910"/>
          </a:xfrm>
          <a:prstGeom prst="rect">
            <a:avLst/>
          </a:prstGeom>
          <a:solidFill>
            <a:srgbClr val="140099"/>
          </a:solidFill>
          <a:ln/>
        </p:spPr>
      </p:sp>
      <p:sp>
        <p:nvSpPr>
          <p:cNvPr id="8" name="Shape 5"/>
          <p:cNvSpPr/>
          <p:nvPr/>
        </p:nvSpPr>
        <p:spPr>
          <a:xfrm>
            <a:off x="865108" y="2366367"/>
            <a:ext cx="471964" cy="471964"/>
          </a:xfrm>
          <a:prstGeom prst="roundRect">
            <a:avLst>
              <a:gd name="adj" fmla="val 20001"/>
            </a:avLst>
          </a:prstGeom>
          <a:solidFill>
            <a:srgbClr val="110080"/>
          </a:solidFill>
          <a:ln w="13097">
            <a:solidFill>
              <a:srgbClr val="1400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9533" y="2405658"/>
            <a:ext cx="142994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97"/>
              </a:lnSpc>
              <a:buNone/>
            </a:pPr>
            <a:r>
              <a:rPr lang="en-US" sz="2478" b="1" spc="-7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478" dirty="0"/>
          </a:p>
        </p:txBody>
      </p:sp>
      <p:sp>
        <p:nvSpPr>
          <p:cNvPr id="10" name="Text 7"/>
          <p:cNvSpPr/>
          <p:nvPr/>
        </p:nvSpPr>
        <p:spPr>
          <a:xfrm>
            <a:off x="2254806" y="2412206"/>
            <a:ext cx="2540913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81"/>
              </a:lnSpc>
              <a:buNone/>
            </a:pPr>
            <a:r>
              <a:rPr lang="en-US" sz="2065" b="1" spc="-62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Сортировка данных</a:t>
            </a:r>
            <a:endParaRPr lang="en-US" sz="2065" dirty="0"/>
          </a:p>
        </p:txBody>
      </p:sp>
      <p:sp>
        <p:nvSpPr>
          <p:cNvPr id="11" name="Text 8"/>
          <p:cNvSpPr/>
          <p:nvPr/>
        </p:nvSpPr>
        <p:spPr>
          <a:xfrm>
            <a:off x="2254806" y="2949535"/>
            <a:ext cx="7931468" cy="671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43"/>
              </a:lnSpc>
              <a:buNone/>
            </a:pPr>
            <a:r>
              <a:rPr lang="en-US" sz="1652" spc="-33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Объединение данных из нескольких файлов и сортировка их по различным параметрам.</a:t>
            </a:r>
            <a:endParaRPr lang="en-US" sz="1652" dirty="0"/>
          </a:p>
        </p:txBody>
      </p:sp>
      <p:sp>
        <p:nvSpPr>
          <p:cNvPr id="12" name="Shape 9"/>
          <p:cNvSpPr/>
          <p:nvPr/>
        </p:nvSpPr>
        <p:spPr>
          <a:xfrm>
            <a:off x="1337072" y="4469130"/>
            <a:ext cx="734139" cy="41910"/>
          </a:xfrm>
          <a:prstGeom prst="rect">
            <a:avLst/>
          </a:prstGeom>
          <a:solidFill>
            <a:srgbClr val="140099"/>
          </a:solidFill>
          <a:ln/>
        </p:spPr>
      </p:sp>
      <p:sp>
        <p:nvSpPr>
          <p:cNvPr id="13" name="Shape 10"/>
          <p:cNvSpPr/>
          <p:nvPr/>
        </p:nvSpPr>
        <p:spPr>
          <a:xfrm>
            <a:off x="865108" y="4254103"/>
            <a:ext cx="471964" cy="471964"/>
          </a:xfrm>
          <a:prstGeom prst="roundRect">
            <a:avLst>
              <a:gd name="adj" fmla="val 20001"/>
            </a:avLst>
          </a:prstGeom>
          <a:solidFill>
            <a:srgbClr val="110080"/>
          </a:solidFill>
          <a:ln w="13097">
            <a:solidFill>
              <a:srgbClr val="1400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06673" y="4293394"/>
            <a:ext cx="188714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97"/>
              </a:lnSpc>
              <a:buNone/>
            </a:pPr>
            <a:r>
              <a:rPr lang="en-US" sz="2478" b="1" spc="-7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478" dirty="0"/>
          </a:p>
        </p:txBody>
      </p:sp>
      <p:sp>
        <p:nvSpPr>
          <p:cNvPr id="15" name="Text 12"/>
          <p:cNvSpPr/>
          <p:nvPr/>
        </p:nvSpPr>
        <p:spPr>
          <a:xfrm>
            <a:off x="2254806" y="4299942"/>
            <a:ext cx="2191226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81"/>
              </a:lnSpc>
              <a:buNone/>
            </a:pPr>
            <a:r>
              <a:rPr lang="en-US" sz="2065" b="1" spc="-62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Форматирование</a:t>
            </a:r>
            <a:endParaRPr lang="en-US" sz="2065" dirty="0"/>
          </a:p>
        </p:txBody>
      </p:sp>
      <p:sp>
        <p:nvSpPr>
          <p:cNvPr id="16" name="Text 13"/>
          <p:cNvSpPr/>
          <p:nvPr/>
        </p:nvSpPr>
        <p:spPr>
          <a:xfrm>
            <a:off x="2254806" y="4837271"/>
            <a:ext cx="7931468" cy="6712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43"/>
              </a:lnSpc>
              <a:buNone/>
            </a:pPr>
            <a:r>
              <a:rPr lang="en-US" sz="1652" spc="-33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Применение единообразного форматирования к нескольким файлам для повышения читабельности и визуальной привлекательности.</a:t>
            </a:r>
            <a:endParaRPr lang="en-US" sz="1652" dirty="0"/>
          </a:p>
        </p:txBody>
      </p:sp>
      <p:sp>
        <p:nvSpPr>
          <p:cNvPr id="17" name="Shape 14"/>
          <p:cNvSpPr/>
          <p:nvPr/>
        </p:nvSpPr>
        <p:spPr>
          <a:xfrm>
            <a:off x="1337072" y="6356866"/>
            <a:ext cx="734139" cy="41910"/>
          </a:xfrm>
          <a:prstGeom prst="rect">
            <a:avLst/>
          </a:prstGeom>
          <a:solidFill>
            <a:srgbClr val="140099"/>
          </a:solidFill>
          <a:ln/>
        </p:spPr>
      </p:sp>
      <p:sp>
        <p:nvSpPr>
          <p:cNvPr id="18" name="Shape 15"/>
          <p:cNvSpPr/>
          <p:nvPr/>
        </p:nvSpPr>
        <p:spPr>
          <a:xfrm>
            <a:off x="865108" y="6141839"/>
            <a:ext cx="471964" cy="471964"/>
          </a:xfrm>
          <a:prstGeom prst="roundRect">
            <a:avLst>
              <a:gd name="adj" fmla="val 20001"/>
            </a:avLst>
          </a:prstGeom>
          <a:solidFill>
            <a:srgbClr val="110080"/>
          </a:solidFill>
          <a:ln w="13097">
            <a:solidFill>
              <a:srgbClr val="140099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1002863" y="6181130"/>
            <a:ext cx="196334" cy="3932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97"/>
              </a:lnSpc>
              <a:buNone/>
            </a:pPr>
            <a:r>
              <a:rPr lang="en-US" sz="2478" b="1" spc="-7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478" dirty="0"/>
          </a:p>
        </p:txBody>
      </p:sp>
      <p:sp>
        <p:nvSpPr>
          <p:cNvPr id="20" name="Text 17"/>
          <p:cNvSpPr/>
          <p:nvPr/>
        </p:nvSpPr>
        <p:spPr>
          <a:xfrm>
            <a:off x="2254806" y="6187678"/>
            <a:ext cx="2358033" cy="3276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81"/>
              </a:lnSpc>
              <a:buNone/>
            </a:pPr>
            <a:r>
              <a:rPr lang="en-US" sz="2065" b="1" spc="-62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Генерация отчетов</a:t>
            </a:r>
            <a:endParaRPr lang="en-US" sz="2065" dirty="0"/>
          </a:p>
        </p:txBody>
      </p:sp>
      <p:sp>
        <p:nvSpPr>
          <p:cNvPr id="21" name="Text 18"/>
          <p:cNvSpPr/>
          <p:nvPr/>
        </p:nvSpPr>
        <p:spPr>
          <a:xfrm>
            <a:off x="2254806" y="6725007"/>
            <a:ext cx="7931468" cy="3356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43"/>
              </a:lnSpc>
              <a:buNone/>
            </a:pPr>
            <a:r>
              <a:rPr lang="en-US" sz="1652" spc="-33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Создание автоматических отчетов, основанных на данных из разных файлов.</a:t>
            </a:r>
            <a:endParaRPr lang="en-US" sz="1652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573">
            <a:solidFill>
              <a:srgbClr val="565151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157413" y="597575"/>
            <a:ext cx="10315575" cy="1357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344"/>
              </a:lnSpc>
              <a:buNone/>
            </a:pPr>
            <a:r>
              <a:rPr lang="en-US" sz="4275" b="1" spc="-128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Преимущества массового изменения xlsx файлов</a:t>
            </a:r>
            <a:endParaRPr lang="en-US" sz="4275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7413" y="2389227"/>
            <a:ext cx="3221355" cy="199084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157413" y="4651534"/>
            <a:ext cx="2483406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2"/>
              </a:lnSpc>
              <a:buNone/>
            </a:pPr>
            <a:r>
              <a:rPr lang="en-US" sz="2138" b="1" spc="-64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Экономия времени</a:t>
            </a:r>
            <a:endParaRPr lang="en-US" sz="2138" dirty="0"/>
          </a:p>
        </p:txBody>
      </p:sp>
      <p:sp>
        <p:nvSpPr>
          <p:cNvPr id="7" name="Text 4"/>
          <p:cNvSpPr/>
          <p:nvPr/>
        </p:nvSpPr>
        <p:spPr>
          <a:xfrm>
            <a:off x="2157413" y="5208032"/>
            <a:ext cx="3221355" cy="13896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6"/>
              </a:lnSpc>
              <a:buNone/>
            </a:pPr>
            <a:r>
              <a:rPr lang="en-US" sz="171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Автоматизация изменения файлов позволяет сэкономить множество часов ручной работы.</a:t>
            </a:r>
            <a:endParaRPr lang="en-US" sz="171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523" y="2389227"/>
            <a:ext cx="3221355" cy="199084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04523" y="4651534"/>
            <a:ext cx="3221355" cy="6786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72"/>
              </a:lnSpc>
              <a:buNone/>
            </a:pPr>
            <a:r>
              <a:rPr lang="en-US" sz="2138" b="1" spc="-64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Повышение эффективности</a:t>
            </a:r>
            <a:endParaRPr lang="en-US" sz="2138" dirty="0"/>
          </a:p>
        </p:txBody>
      </p:sp>
      <p:sp>
        <p:nvSpPr>
          <p:cNvPr id="10" name="Text 6"/>
          <p:cNvSpPr/>
          <p:nvPr/>
        </p:nvSpPr>
        <p:spPr>
          <a:xfrm>
            <a:off x="5704523" y="5547360"/>
            <a:ext cx="3221355" cy="20845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6"/>
              </a:lnSpc>
              <a:buNone/>
            </a:pPr>
            <a:r>
              <a:rPr lang="en-US" sz="171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 использованием инструментов массового изменения, вы можете обрабатывать большие объемы данных с минимальным усилием.</a:t>
            </a:r>
            <a:endParaRPr lang="en-US" sz="171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1633" y="2389227"/>
            <a:ext cx="3221355" cy="199084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51633" y="4651534"/>
            <a:ext cx="2703314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72"/>
              </a:lnSpc>
              <a:buNone/>
            </a:pPr>
            <a:r>
              <a:rPr lang="en-US" sz="2138" b="1" spc="-64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Улучшение точности</a:t>
            </a:r>
            <a:endParaRPr lang="en-US" sz="2138" dirty="0"/>
          </a:p>
        </p:txBody>
      </p:sp>
      <p:sp>
        <p:nvSpPr>
          <p:cNvPr id="13" name="Text 8"/>
          <p:cNvSpPr/>
          <p:nvPr/>
        </p:nvSpPr>
        <p:spPr>
          <a:xfrm>
            <a:off x="9251633" y="5208032"/>
            <a:ext cx="3221355" cy="17371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6"/>
              </a:lnSpc>
              <a:buNone/>
            </a:pPr>
            <a:r>
              <a:rPr lang="en-US" sz="1710" spc="-34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Автоматизация позволяет избежать ошибок, связанных с ручным изменением файлов, и гарантирует более точные результаты.</a:t>
            </a:r>
            <a:endParaRPr lang="en-US" sz="171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53472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Заключение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562350"/>
            <a:ext cx="7477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Массовое изменение xlsx файлов - это мощный способ повысить эффективность и точность работы с данными. Независимо от выбранного инструмента или метода, автоматизация является ключом к сокращению времени и улучшению результатов. Не бойтесь экспериментировать и наслаждайтесь удивительными возможностями, которые предоставляются вам!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2023-11-09T12:49:16Z</dcterms:created>
  <dcterms:modified xsi:type="dcterms:W3CDTF">2023-11-09T12:49:16Z</dcterms:modified>
</cp:coreProperties>
</file>